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87" r:id="rId2"/>
    <p:sldId id="265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3" r:id="rId11"/>
    <p:sldId id="280" r:id="rId12"/>
    <p:sldId id="282" r:id="rId13"/>
    <p:sldId id="285" r:id="rId14"/>
    <p:sldId id="286" r:id="rId15"/>
    <p:sldId id="288" r:id="rId16"/>
    <p:sldId id="289" r:id="rId17"/>
    <p:sldId id="290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2\Chapter_12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590800"/>
            <a:ext cx="7543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	</a:t>
            </a:r>
            <a:r>
              <a:rPr lang="en-US" sz="3200" b="1" dirty="0" err="1">
                <a:latin typeface="ML-Aathira" pitchFamily="82" charset="0"/>
              </a:rPr>
              <a:t>kÀhià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ssZhkm¶n²yw \</a:t>
            </a:r>
            <a:r>
              <a:rPr lang="en-US" sz="3200" b="1" dirty="0" err="1">
                <a:latin typeface="ML-Aathira" pitchFamily="82" charset="0"/>
              </a:rPr>
              <a:t>ndªp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nÂ¡p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ssZhmeb¯nÂ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BZcthmsS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hym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cn¡phm</a:t>
            </a:r>
            <a:r>
              <a:rPr lang="en-US" sz="3200" b="1" dirty="0">
                <a:latin typeface="ML-Aathira" pitchFamily="82" charset="0"/>
              </a:rPr>
              <a:t>\pw `</a:t>
            </a:r>
            <a:r>
              <a:rPr lang="en-US" sz="3200" b="1" dirty="0" err="1">
                <a:latin typeface="ML-Aathira" pitchFamily="82" charset="0"/>
              </a:rPr>
              <a:t>àntbmsS</a:t>
            </a:r>
            <a:r>
              <a:rPr lang="en-US" sz="3200" b="1" dirty="0">
                <a:latin typeface="ML-Aathira" pitchFamily="82" charset="0"/>
              </a:rPr>
              <a:t> Xncp¡À½§fnÂ ]¦</a:t>
            </a:r>
            <a:r>
              <a:rPr lang="en-US" sz="3200" b="1" dirty="0" err="1">
                <a:latin typeface="ML-Aathira" pitchFamily="82" charset="0"/>
              </a:rPr>
              <a:t>psImÅphm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klmbn¡Wta</a:t>
            </a:r>
            <a:endParaRPr lang="en-US" sz="3200" b="1" dirty="0">
              <a:latin typeface="ML-Aathira" pitchFamily="82" charset="0"/>
            </a:endParaRPr>
          </a:p>
          <a:p>
            <a:pPr algn="just">
              <a:buNone/>
            </a:pP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6002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819400" y="9144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{]</a:t>
            </a:r>
            <a:r>
              <a:rPr lang="en-US" sz="2200" b="1" dirty="0" err="1">
                <a:latin typeface="ML-Aathira" pitchFamily="82" charset="0"/>
              </a:rPr>
              <a:t>mÀ</a:t>
            </a:r>
            <a:r>
              <a:rPr lang="en-US" sz="2200" b="1" dirty="0">
                <a:latin typeface="ML-Aathira" pitchFamily="82" charset="0"/>
              </a:rPr>
              <a:t>°\</a:t>
            </a:r>
            <a:r>
              <a:rPr lang="en-US" sz="2200" b="1" dirty="0" err="1">
                <a:latin typeface="ML-Aathira" pitchFamily="82" charset="0"/>
              </a:rPr>
              <a:t>sb¶mÂ</a:t>
            </a:r>
            <a:r>
              <a:rPr lang="en-US" sz="2200" b="1" dirty="0">
                <a:latin typeface="ML-Aathira" pitchFamily="82" charset="0"/>
              </a:rPr>
              <a:t> `</a:t>
            </a:r>
            <a:r>
              <a:rPr lang="en-US" sz="2200" b="1" dirty="0" err="1">
                <a:latin typeface="ML-Aathira" pitchFamily="82" charset="0"/>
              </a:rPr>
              <a:t>mjWatÃm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aÀXymßmhpw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ssZhhpambn</a:t>
            </a:r>
            <a:r>
              <a:rPr lang="en-US" sz="2200" b="1" dirty="0">
                <a:latin typeface="ML-Aathira" pitchFamily="82" charset="0"/>
              </a:rPr>
              <a:t>!</a:t>
            </a:r>
          </a:p>
          <a:p>
            <a:r>
              <a:rPr lang="en-US" sz="2200" b="1" dirty="0" err="1">
                <a:latin typeface="ML-Aathira" pitchFamily="82" charset="0"/>
              </a:rPr>
              <a:t>Bcm</a:t>
            </a:r>
            <a:r>
              <a:rPr lang="en-US" sz="2200" b="1" dirty="0">
                <a:latin typeface="ML-Aathira" pitchFamily="82" charset="0"/>
              </a:rPr>
              <a:t>[\</a:t>
            </a:r>
            <a:r>
              <a:rPr lang="en-US" sz="2200" b="1" dirty="0" err="1">
                <a:latin typeface="ML-Aathira" pitchFamily="82" charset="0"/>
              </a:rPr>
              <a:t>bpw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ssZhkvXpXnbpw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BßmhnÂ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 dirty="0" err="1">
                <a:latin typeface="ML-Aathira" pitchFamily="82" charset="0"/>
              </a:rPr>
              <a:t>n¶pbcpIbtÃm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tZhmebamWoizck¶n</a:t>
            </a:r>
            <a:r>
              <a:rPr lang="en-US" sz="2200" b="1" dirty="0">
                <a:latin typeface="ML-Aathira" pitchFamily="82" charset="0"/>
              </a:rPr>
              <a:t>[n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qhWnbn¡pw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mh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kZ</a:t>
            </a:r>
            <a:r>
              <a:rPr lang="en-US" sz="2200" b="1" dirty="0">
                <a:latin typeface="ML-Aathira" pitchFamily="82" charset="0"/>
              </a:rPr>
              <a:t>\w!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HmÀtÈw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ZmhnIaµncan¶pw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HmÀ½IÄ </a:t>
            </a:r>
            <a:r>
              <a:rPr lang="en-US" sz="2200" b="1" dirty="0" err="1">
                <a:latin typeface="ML-Aathira" pitchFamily="82" charset="0"/>
              </a:rPr>
              <a:t>XgpIpw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qPnX`h</a:t>
            </a:r>
            <a:r>
              <a:rPr lang="en-US" sz="2200" b="1" dirty="0">
                <a:latin typeface="ML-Aathira" pitchFamily="82" charset="0"/>
              </a:rPr>
              <a:t>\w!</a:t>
            </a:r>
          </a:p>
          <a:p>
            <a:r>
              <a:rPr lang="en-US" sz="2200" b="1" dirty="0" err="1">
                <a:latin typeface="ML-Aathira" pitchFamily="82" charset="0"/>
              </a:rPr>
              <a:t>k</a:t>
            </a:r>
            <a:r>
              <a:rPr lang="en-US" sz="2200" b="1" dirty="0" err="1">
                <a:latin typeface="ML-Aathira" pitchFamily="82" charset="0"/>
              </a:rPr>
              <a:t>¦oÀ</a:t>
            </a:r>
            <a:r>
              <a:rPr lang="en-US" sz="2200" b="1" dirty="0">
                <a:latin typeface="ML-Aathira" pitchFamily="82" charset="0"/>
              </a:rPr>
              <a:t>¯\a[</a:t>
            </a:r>
            <a:r>
              <a:rPr lang="en-US" sz="2200" b="1" dirty="0" err="1">
                <a:latin typeface="ML-Aathira" pitchFamily="82" charset="0"/>
              </a:rPr>
              <a:t>pKoXnIÄ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mSmw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kÀthizc</a:t>
            </a:r>
            <a:r>
              <a:rPr lang="en-US" sz="2200" b="1" dirty="0" err="1">
                <a:latin typeface="ML-Aathira" pitchFamily="82" charset="0"/>
              </a:rPr>
              <a:t>s</a:t>
            </a:r>
            <a:r>
              <a:rPr lang="en-US" sz="2200" b="1" dirty="0">
                <a:latin typeface="ML-Aathira" pitchFamily="82" charset="0"/>
              </a:rPr>
              <a:t>\¸</a:t>
            </a:r>
            <a:r>
              <a:rPr lang="en-US" sz="2200" b="1" dirty="0" err="1">
                <a:latin typeface="ML-Aathira" pitchFamily="82" charset="0"/>
              </a:rPr>
              <a:t>mSn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an¡mw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_</a:t>
            </a:r>
            <a:r>
              <a:rPr lang="en-US" sz="2200" b="1" dirty="0" err="1">
                <a:latin typeface="ML-Aathira" pitchFamily="82" charset="0"/>
              </a:rPr>
              <a:t>enbÀ¸n¡mw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>
                <a:latin typeface="ML-Aathira" pitchFamily="82" charset="0"/>
              </a:rPr>
              <a:t>ssZh¯n³ </a:t>
            </a:r>
            <a:r>
              <a:rPr lang="en-US" sz="2200" b="1" dirty="0" err="1">
                <a:latin typeface="ML-Aathira" pitchFamily="82" charset="0"/>
              </a:rPr>
              <a:t>Xncp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k</a:t>
            </a:r>
            <a:r>
              <a:rPr lang="en-US" sz="2200" b="1" dirty="0" err="1">
                <a:latin typeface="ML-Aathira" pitchFamily="82" charset="0"/>
              </a:rPr>
              <a:t>¶n</a:t>
            </a:r>
            <a:r>
              <a:rPr lang="en-US" sz="2200" b="1" dirty="0">
                <a:latin typeface="ML-Aathira" pitchFamily="82" charset="0"/>
              </a:rPr>
              <a:t>[</a:t>
            </a:r>
            <a:r>
              <a:rPr lang="en-US" sz="2200" b="1" dirty="0" err="1">
                <a:latin typeface="ML-Aathira" pitchFamily="82" charset="0"/>
              </a:rPr>
              <a:t>ntNÀ¶p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IrXÚXtbImw</a:t>
            </a:r>
            <a:r>
              <a:rPr lang="en-US" sz="2200" b="1">
                <a:latin typeface="ML-Aathira" pitchFamily="82" charset="0"/>
              </a:rPr>
              <a:t>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2457271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Pdpktew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ssZhmeb¯nsâ</a:t>
            </a:r>
            <a:r>
              <a:rPr lang="en-US" sz="3200" b="1" dirty="0">
                <a:latin typeface="ML-Aathira" pitchFamily="82" charset="0"/>
              </a:rPr>
              <a:t> {]XnjvTmIÀ½w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0574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</a:t>
            </a:r>
            <a:r>
              <a:rPr lang="en-US" sz="3200" b="1" dirty="0" err="1">
                <a:latin typeface="ML-Aathira" pitchFamily="82" charset="0"/>
              </a:rPr>
              <a:t>IÀ¯mhnsâ</a:t>
            </a:r>
            <a:r>
              <a:rPr lang="en-US" sz="3200" b="1" dirty="0">
                <a:latin typeface="ML-Aathira" pitchFamily="82" charset="0"/>
              </a:rPr>
              <a:t> `h\¯</a:t>
            </a:r>
            <a:r>
              <a:rPr lang="en-US" sz="3200" b="1" dirty="0" err="1">
                <a:latin typeface="ML-Aathira" pitchFamily="82" charset="0"/>
              </a:rPr>
              <a:t>nÂ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hkn¡p¶hÀ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F{</a:t>
            </a:r>
            <a:r>
              <a:rPr lang="en-US" sz="3200" b="1" dirty="0" err="1">
                <a:latin typeface="ML-Aathira" pitchFamily="82" charset="0"/>
              </a:rPr>
              <a:t>Xtbm</a:t>
            </a:r>
            <a:r>
              <a:rPr lang="en-US" sz="3200" b="1" dirty="0">
                <a:latin typeface="ML-Aathira" pitchFamily="82" charset="0"/>
              </a:rPr>
              <a:t> `</a:t>
            </a:r>
            <a:r>
              <a:rPr lang="en-US" sz="3200" b="1" dirty="0" err="1">
                <a:latin typeface="ML-Aathira" pitchFamily="82" charset="0"/>
              </a:rPr>
              <a:t>mKyhm·mÀ</a:t>
            </a:r>
            <a:r>
              <a:rPr lang="en-US" sz="3200" b="1" dirty="0">
                <a:latin typeface="ML-Aathira" pitchFamily="82" charset="0"/>
              </a:rPr>
              <a:t>'  (</a:t>
            </a:r>
            <a:r>
              <a:rPr lang="en-US" sz="3200" b="1" dirty="0" err="1">
                <a:latin typeface="ML-Aathira" pitchFamily="82" charset="0"/>
              </a:rPr>
              <a:t>k¦oÀ</a:t>
            </a:r>
            <a:r>
              <a:rPr lang="en-US" sz="3200" b="1" dirty="0">
                <a:latin typeface="ML-Aathira" pitchFamily="82" charset="0"/>
              </a:rPr>
              <a:t>¯\w 84:4)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1336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hnip²_enbnÂ ]¦</a:t>
            </a:r>
            <a:r>
              <a:rPr lang="en-US" sz="3200" b="1" dirty="0" err="1">
                <a:latin typeface="ML-Aathira" pitchFamily="82" charset="0"/>
              </a:rPr>
              <a:t>ptNÀ¶pw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aXt_m</a:t>
            </a:r>
            <a:r>
              <a:rPr lang="en-US" sz="3200" b="1" dirty="0">
                <a:latin typeface="ML-Aathira" pitchFamily="82" charset="0"/>
              </a:rPr>
              <a:t>[\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¢</a:t>
            </a:r>
            <a:r>
              <a:rPr lang="en-US" sz="3200" b="1" dirty="0" err="1">
                <a:latin typeface="ML-Aathira" pitchFamily="82" charset="0"/>
              </a:rPr>
              <a:t>mÊnÂ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kw_Ôn¨pw</a:t>
            </a:r>
            <a:r>
              <a:rPr lang="en-US" sz="3200" b="1" dirty="0">
                <a:latin typeface="ML-Aathira" pitchFamily="82" charset="0"/>
              </a:rPr>
              <a:t> \·{]</a:t>
            </a:r>
            <a:r>
              <a:rPr lang="en-US" sz="3200" b="1" dirty="0" err="1">
                <a:latin typeface="ML-Aathira" pitchFamily="82" charset="0"/>
              </a:rPr>
              <a:t>hr¯nIÄ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sNbvXpw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Rm³ </a:t>
            </a:r>
            <a:r>
              <a:rPr lang="en-US" sz="3200" b="1" dirty="0" err="1">
                <a:latin typeface="ML-Aathira" pitchFamily="82" charset="0"/>
              </a:rPr>
              <a:t>RmbdmgvNZnhkw</a:t>
            </a:r>
            <a:r>
              <a:rPr lang="en-US" sz="3200" b="1" dirty="0">
                <a:latin typeface="ML-Aathira" pitchFamily="82" charset="0"/>
              </a:rPr>
              <a:t> hnip²ambn </a:t>
            </a:r>
            <a:r>
              <a:rPr lang="en-US" sz="3200" b="1" dirty="0" err="1">
                <a:latin typeface="ML-Aathira" pitchFamily="82" charset="0"/>
              </a:rPr>
              <a:t>BNcn¡pw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P\w 						</a:t>
            </a:r>
            <a:r>
              <a:rPr lang="en-US" sz="3000" b="1" dirty="0" err="1">
                <a:latin typeface="ML-Aathira" pitchFamily="82" charset="0"/>
              </a:rPr>
              <a:t>ssZhip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iqjbv¡mbn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nbmgvN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km_¯mbn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BNcn¨p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k`bnÂ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RmbdmgvN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km_¯mbn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BNcn¡p¶p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_</a:t>
            </a:r>
            <a:r>
              <a:rPr lang="en-US" sz="3000" b="1" dirty="0" err="1">
                <a:latin typeface="ML-Aathira" pitchFamily="82" charset="0"/>
              </a:rPr>
              <a:t>enhkvXp¡tfmsSm¸w</a:t>
            </a:r>
            <a:r>
              <a:rPr lang="en-US" sz="3000" b="1" dirty="0">
                <a:latin typeface="ML-Aathira" pitchFamily="82" charset="0"/>
              </a:rPr>
              <a:t> \½psS 				</a:t>
            </a:r>
            <a:r>
              <a:rPr lang="en-US" sz="3000" b="1" dirty="0" err="1">
                <a:latin typeface="ML-Aathira" pitchFamily="82" charset="0"/>
              </a:rPr>
              <a:t>lrZb§sfbpw</a:t>
            </a:r>
            <a:r>
              <a:rPr lang="en-US" sz="3000" b="1" dirty="0">
                <a:latin typeface="ML-Aathira" pitchFamily="82" charset="0"/>
              </a:rPr>
              <a:t> \mw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\p 				</a:t>
            </a:r>
            <a:r>
              <a:rPr lang="en-US" sz="3000" b="1" dirty="0" err="1">
                <a:latin typeface="ML-Aathira" pitchFamily="82" charset="0"/>
              </a:rPr>
              <a:t>kaÀ¸n¡Ww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hkn¡p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ssZhmeb¯nÂ</a:t>
            </a:r>
            <a:r>
              <a:rPr lang="en-US" sz="3000" b="1" dirty="0">
                <a:latin typeface="ML-Aathira" pitchFamily="82" charset="0"/>
              </a:rPr>
              <a:t> 			`</a:t>
            </a:r>
            <a:r>
              <a:rPr lang="en-US" sz="3000" b="1" dirty="0" err="1">
                <a:latin typeface="ML-Aathira" pitchFamily="82" charset="0"/>
              </a:rPr>
              <a:t>b`àntbmsS</a:t>
            </a:r>
            <a:r>
              <a:rPr lang="en-US" sz="3000" b="1" dirty="0">
                <a:latin typeface="ML-Aathira" pitchFamily="82" charset="0"/>
              </a:rPr>
              <a:t> s]</a:t>
            </a:r>
            <a:r>
              <a:rPr lang="en-US" sz="3000" b="1" dirty="0" err="1">
                <a:latin typeface="ML-Aathira" pitchFamily="82" charset="0"/>
              </a:rPr>
              <a:t>cpamdWw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RmbdmgvN</a:t>
            </a:r>
            <a:r>
              <a:rPr lang="en-US" sz="3000" b="1" dirty="0">
                <a:latin typeface="ML-Aathira" pitchFamily="82" charset="0"/>
              </a:rPr>
              <a:t> Zn\w ]</a:t>
            </a:r>
            <a:r>
              <a:rPr lang="en-US" sz="3000" b="1">
                <a:latin typeface="ML-Aathira" pitchFamily="82" charset="0"/>
              </a:rPr>
              <a:t>cnip²ambn 	BNcn¡m³ </a:t>
            </a:r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>
                <a:latin typeface="ML-Aathira" pitchFamily="82" charset="0"/>
              </a:rPr>
              <a:t>{i²n¡pw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9540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ensâ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mÀ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°-\-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Ifpw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_en-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Ifpw</a:t>
            </a:r>
            <a:r>
              <a:rPr lang="en-US" sz="5000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5000" dirty="0">
                <a:solidFill>
                  <a:srgbClr val="FF0000"/>
                </a:solidFill>
                <a:latin typeface="ML-Aathira" pitchFamily="82" charset="0"/>
              </a:rPr>
            </a:b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1" name="Picture 10" descr="Chapter_12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81200" y="3021927"/>
            <a:ext cx="5257800" cy="37598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581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°\ F¶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Bibw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-hp-am-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bpÅ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kw`m-jWw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>
              <a:buNone/>
            </a:pP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\maw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hnfn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-¡p-¶Xv.</a:t>
            </a:r>
          </a:p>
          <a:p>
            <a:pPr>
              <a:buNone/>
            </a:pP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-¯n\p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kvXpXn-Ifpw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Bcm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-[-\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kaÀ¸n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-¡p-¶Xv.</a:t>
            </a:r>
          </a:p>
          <a:p>
            <a:pPr algn="just">
              <a:buNone/>
            </a:pPr>
            <a:r>
              <a:rPr lang="en-US" sz="3000" dirty="0">
                <a:latin typeface="ML-Aathira" pitchFamily="82" charset="0"/>
              </a:rPr>
              <a:t>	{]</a:t>
            </a:r>
            <a:r>
              <a:rPr lang="en-US" sz="3000" dirty="0" err="1">
                <a:latin typeface="ML-Aathira" pitchFamily="82" charset="0"/>
              </a:rPr>
              <a:t>mÀ</a:t>
            </a:r>
            <a:r>
              <a:rPr lang="en-US" sz="3000" dirty="0">
                <a:latin typeface="ML-Aathira" pitchFamily="82" charset="0"/>
              </a:rPr>
              <a:t>°-\-</a:t>
            </a:r>
            <a:r>
              <a:rPr lang="en-US" sz="3000" dirty="0" err="1">
                <a:latin typeface="ML-Aathira" pitchFamily="82" charset="0"/>
              </a:rPr>
              <a:t>Ifpw</a:t>
            </a:r>
            <a:r>
              <a:rPr lang="en-US" sz="3000" dirty="0">
                <a:latin typeface="ML-Aathira" pitchFamily="82" charset="0"/>
              </a:rPr>
              <a:t> _en-</a:t>
            </a:r>
            <a:r>
              <a:rPr lang="en-US" sz="3000" dirty="0" err="1">
                <a:latin typeface="ML-Aathira" pitchFamily="82" charset="0"/>
              </a:rPr>
              <a:t>Ifpw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-e-</a:t>
            </a:r>
            <a:r>
              <a:rPr lang="en-US" sz="3000" dirty="0" err="1">
                <a:latin typeface="ML-Aathira" pitchFamily="82" charset="0"/>
              </a:rPr>
              <a:t>bs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tI</a:t>
            </a:r>
            <a:r>
              <a:rPr lang="en-US" sz="3000" dirty="0">
                <a:latin typeface="ML-Aathira" pitchFamily="82" charset="0"/>
              </a:rPr>
              <a:t>{µo-I-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</a:t>
            </a:r>
            <a:r>
              <a:rPr lang="en-US" sz="3000" dirty="0" err="1">
                <a:latin typeface="ML-Aathira" pitchFamily="82" charset="0"/>
              </a:rPr>
              <a:t>mWv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>
              <a:buNone/>
            </a:pPr>
            <a:r>
              <a:rPr lang="en-US" sz="3000" dirty="0">
                <a:latin typeface="ML-Aathira" pitchFamily="82" charset="0"/>
              </a:rPr>
              <a:t>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\ne-\n-¶n-cp-¶-Xv. </a:t>
            </a:r>
            <a:br>
              <a:rPr lang="en-US" sz="3000" dirty="0">
                <a:latin typeface="ML-Aathira" pitchFamily="82" charset="0"/>
              </a:rPr>
            </a:br>
            <a:endParaRPr lang="en-US" sz="3000" dirty="0">
              <a:latin typeface="ML-Aathira" pitchFamily="82" charset="0"/>
            </a:endParaRPr>
          </a:p>
        </p:txBody>
      </p:sp>
      <p:pic>
        <p:nvPicPr>
          <p:cNvPr id="5" name="Picture 2" descr="C:\Users\poulose\Desktop\New folder\MJ 2012 Arc of Covenenent Repl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23447"/>
            <a:ext cx="4191000" cy="2958353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368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324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ssZhm-ebw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hmKvZm</a:t>
            </a:r>
            <a:r>
              <a:rPr lang="en-US" sz="3000" dirty="0">
                <a:latin typeface="ML-Aathira" pitchFamily="82" charset="0"/>
              </a:rPr>
              <a:t>-\-t]-</a:t>
            </a:r>
            <a:r>
              <a:rPr lang="en-US" sz="3000" dirty="0" err="1">
                <a:latin typeface="ML-Aathira" pitchFamily="82" charset="0"/>
              </a:rPr>
              <a:t>SIw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P\-X-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a²y-¯</a:t>
            </a:r>
            <a:r>
              <a:rPr lang="en-US" sz="3000" dirty="0" err="1">
                <a:latin typeface="ML-Aathira" pitchFamily="82" charset="0"/>
              </a:rPr>
              <a:t>nse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-km-¶n-[</a:t>
            </a:r>
            <a:r>
              <a:rPr lang="en-US" sz="3000" dirty="0" err="1">
                <a:latin typeface="ML-Aathira" pitchFamily="82" charset="0"/>
              </a:rPr>
              <a:t>yw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3000" dirty="0">
                <a:latin typeface="ML-Aathira" pitchFamily="82" charset="0"/>
              </a:rPr>
              <a:t> 	IqSm-c-¯nÂ Øm]n-¨n-cp¶ hmKvZm-\-t]-S-I-¯n\p	tbmPn-¨ -hn-[-¯nÂ Hcp ssZhm-ebw \nÀ½n¡Wsa¶p 	ZmhoZv B{K-ln-¨p.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3000" dirty="0">
                <a:latin typeface="ML-Aathira" pitchFamily="82" charset="0"/>
              </a:rPr>
              <a:t> 	tkmf-a\mWp ssZhm-ebw \nÀ½n-¨Xv.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3000" dirty="0">
                <a:latin typeface="ML-Aathira" pitchFamily="82" charset="0"/>
              </a:rPr>
              <a:t> 	7 hÀjwsIm­p Pdp-ktew ssZhm-ebw ]qÀ¯nbm-¡n.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P\-¯n\p </a:t>
            </a:r>
            <a:r>
              <a:rPr lang="en-US" sz="3000" dirty="0" err="1">
                <a:latin typeface="ML-Aathira" pitchFamily="82" charset="0"/>
              </a:rPr>
              <a:t>km¶n</a:t>
            </a:r>
            <a:r>
              <a:rPr lang="en-US" sz="3000" dirty="0">
                <a:latin typeface="ML-Aathira" pitchFamily="82" charset="0"/>
              </a:rPr>
              <a:t>-[y-ta-Im³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sXc</a:t>
            </a:r>
            <a:r>
              <a:rPr lang="en-US" sz="3000" dirty="0">
                <a:latin typeface="ML-Aathira" pitchFamily="82" charset="0"/>
              </a:rPr>
              <a:t>-	sª-Sp¯ </a:t>
            </a:r>
            <a:r>
              <a:rPr lang="en-US" sz="3000" dirty="0" err="1">
                <a:latin typeface="ML-Aathira" pitchFamily="82" charset="0"/>
              </a:rPr>
              <a:t>Øew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tbÂ¡mcpsS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Pnhn</a:t>
            </a:r>
            <a:r>
              <a:rPr lang="en-US" sz="3000" dirty="0">
                <a:latin typeface="ML-Aathira" pitchFamily="82" charset="0"/>
              </a:rPr>
              <a:t>-X-¯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ssZhm</a:t>
            </a:r>
            <a:r>
              <a:rPr lang="en-US" sz="3000" dirty="0">
                <a:latin typeface="ML-Aathira" pitchFamily="82" charset="0"/>
              </a:rPr>
              <a:t>-e-b\-¯n\v 	</a:t>
            </a:r>
            <a:r>
              <a:rPr lang="en-US" sz="3000" dirty="0" err="1">
                <a:latin typeface="ML-Aathira" pitchFamily="82" charset="0"/>
              </a:rPr>
              <a:t>AXoh</a:t>
            </a:r>
            <a:r>
              <a:rPr lang="en-US" sz="3000" dirty="0">
                <a:latin typeface="ML-Aathira" pitchFamily="82" charset="0"/>
              </a:rPr>
              <a:t>{][m\</a:t>
            </a:r>
            <a:r>
              <a:rPr lang="en-US" sz="3000" dirty="0" err="1">
                <a:latin typeface="ML-Aathira" pitchFamily="82" charset="0"/>
              </a:rPr>
              <a:t>yw</a:t>
            </a:r>
            <a:r>
              <a:rPr lang="en-US" sz="3000" dirty="0">
                <a:latin typeface="ML-Aathira" pitchFamily="82" charset="0"/>
              </a:rPr>
              <a:t> D­m-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368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tKmKv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:</a:t>
            </a:r>
          </a:p>
          <a:p>
            <a:pPr algn="ctr">
              <a:buNone/>
            </a:pP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 err="1">
                <a:latin typeface="ML-Aathira" pitchFamily="82" charset="0"/>
              </a:rPr>
              <a:t>blq</a:t>
            </a:r>
            <a:r>
              <a:rPr lang="en-US" sz="3000" dirty="0">
                <a:latin typeface="ML-Aathira" pitchFamily="82" charset="0"/>
              </a:rPr>
              <a:t>-ZÀ \</a:t>
            </a:r>
            <a:r>
              <a:rPr lang="en-US" sz="3000" dirty="0" err="1">
                <a:latin typeface="ML-Aathira" pitchFamily="82" charset="0"/>
              </a:rPr>
              <a:t>mSp</a:t>
            </a:r>
            <a:r>
              <a:rPr lang="en-US" sz="3000" dirty="0">
                <a:latin typeface="ML-Aathira" pitchFamily="82" charset="0"/>
              </a:rPr>
              <a:t>-I-S-¯-s¸« ka-</a:t>
            </a:r>
            <a:r>
              <a:rPr lang="en-US" sz="3000" dirty="0" err="1">
                <a:latin typeface="ML-Aathira" pitchFamily="82" charset="0"/>
              </a:rPr>
              <a:t>b¯p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ssZhm</a:t>
            </a:r>
            <a:r>
              <a:rPr lang="en-US" sz="3000" dirty="0">
                <a:latin typeface="ML-Aathira" pitchFamily="82" charset="0"/>
              </a:rPr>
              <a:t>-e-</a:t>
            </a:r>
            <a:r>
              <a:rPr lang="en-US" sz="3000" dirty="0" err="1">
                <a:latin typeface="ML-Aathira" pitchFamily="82" charset="0"/>
              </a:rPr>
              <a:t>bs</a:t>
            </a:r>
            <a:r>
              <a:rPr lang="en-US" sz="3000" dirty="0">
                <a:latin typeface="ML-Aathira" pitchFamily="82" charset="0"/>
              </a:rPr>
              <a:t>¯ </a:t>
            </a:r>
          </a:p>
          <a:p>
            <a:pPr algn="ctr">
              <a:buNone/>
            </a:pPr>
            <a:r>
              <a:rPr lang="en-US" sz="3000" dirty="0" err="1">
                <a:latin typeface="ML-Aathira" pitchFamily="82" charset="0"/>
              </a:rPr>
              <a:t>tI</a:t>
            </a:r>
            <a:r>
              <a:rPr lang="en-US" sz="3000" dirty="0">
                <a:latin typeface="ML-Aathira" pitchFamily="82" charset="0"/>
              </a:rPr>
              <a:t>{µo-I-</a:t>
            </a:r>
            <a:r>
              <a:rPr lang="en-US" sz="3000" dirty="0" err="1">
                <a:latin typeface="ML-Aathira" pitchFamily="82" charset="0"/>
              </a:rPr>
              <a:t>cn¨v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Bcm</a:t>
            </a:r>
            <a:r>
              <a:rPr lang="en-US" sz="3000" dirty="0">
                <a:latin typeface="ML-Aathira" pitchFamily="82" charset="0"/>
              </a:rPr>
              <a:t>-[\ \S-¯m³ </a:t>
            </a:r>
            <a:r>
              <a:rPr lang="en-US" sz="3000" dirty="0" err="1">
                <a:latin typeface="ML-Aathira" pitchFamily="82" charset="0"/>
              </a:rPr>
              <a:t>Ign-bm-sX-bm-bn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ctr">
              <a:buNone/>
            </a:pPr>
            <a:endParaRPr lang="en-US" sz="3000" dirty="0">
              <a:latin typeface="ML-Aathira" pitchFamily="82" charset="0"/>
            </a:endParaRPr>
          </a:p>
          <a:p>
            <a:pPr algn="ctr">
              <a:buNone/>
            </a:pP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ssZhm</a:t>
            </a:r>
            <a:r>
              <a:rPr lang="en-US" sz="3000" dirty="0">
                <a:latin typeface="ML-Aathira" pitchFamily="82" charset="0"/>
              </a:rPr>
              <a:t>-cm-[-\</a:t>
            </a:r>
            <a:r>
              <a:rPr lang="en-US" sz="3000" dirty="0" err="1">
                <a:latin typeface="ML-Aathira" pitchFamily="82" charset="0"/>
              </a:rPr>
              <a:t>bv¡p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aäp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amÀ</a:t>
            </a:r>
            <a:r>
              <a:rPr lang="en-US" sz="3000" dirty="0">
                <a:latin typeface="ML-Aathira" pitchFamily="82" charset="0"/>
              </a:rPr>
              <a:t>¤-§Ä </a:t>
            </a:r>
            <a:r>
              <a:rPr lang="en-US" sz="3000" dirty="0" err="1">
                <a:latin typeface="ML-Aathira" pitchFamily="82" charset="0"/>
              </a:rPr>
              <a:t>Xnc</a:t>
            </a:r>
            <a:r>
              <a:rPr lang="en-US" sz="3000" dirty="0">
                <a:latin typeface="ML-Aathira" pitchFamily="82" charset="0"/>
              </a:rPr>
              <a:t>-sª-Sp-¯p.  Cu L«-¯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kn</a:t>
            </a:r>
            <a:r>
              <a:rPr lang="en-US" sz="3000" dirty="0">
                <a:latin typeface="ML-Aathira" pitchFamily="82" charset="0"/>
              </a:rPr>
              <a:t>\-</a:t>
            </a:r>
            <a:r>
              <a:rPr lang="en-US" sz="3000" dirty="0" err="1">
                <a:latin typeface="ML-Aathira" pitchFamily="82" charset="0"/>
              </a:rPr>
              <a:t>tKm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Kp</a:t>
            </a:r>
            <a:r>
              <a:rPr lang="en-US" sz="3000" dirty="0">
                <a:latin typeface="ML-Aathira" pitchFamily="82" charset="0"/>
              </a:rPr>
              <a:t>-IÄ \nÀ½n-¨p.</a:t>
            </a:r>
          </a:p>
          <a:p>
            <a:pPr algn="ctr">
              <a:buNone/>
            </a:pP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>
              <a:buNone/>
            </a:pPr>
            <a:r>
              <a:rPr lang="en-US" sz="3000" b="1" i="1" dirty="0" err="1">
                <a:latin typeface="ML-Aathira" pitchFamily="82" charset="0"/>
              </a:rPr>
              <a:t>kn</a:t>
            </a:r>
            <a:r>
              <a:rPr lang="en-US" sz="3000" b="1" i="1" dirty="0">
                <a:latin typeface="ML-Aathira" pitchFamily="82" charset="0"/>
              </a:rPr>
              <a:t>\-</a:t>
            </a:r>
            <a:r>
              <a:rPr lang="en-US" sz="3000" b="1" i="1" dirty="0" err="1">
                <a:latin typeface="ML-Aathira" pitchFamily="82" charset="0"/>
              </a:rPr>
              <a:t>tKm-Kvþ</a:t>
            </a:r>
            <a:r>
              <a:rPr lang="en-US" sz="3000" b="1" i="1" dirty="0">
                <a:latin typeface="ML-Aathira" pitchFamily="82" charset="0"/>
              </a:rPr>
              <a:t> </a:t>
            </a:r>
            <a:r>
              <a:rPr lang="en-US" sz="3000" b="1" i="1" dirty="0" err="1">
                <a:latin typeface="ML-Aathira" pitchFamily="82" charset="0"/>
              </a:rPr>
              <a:t>H¶n</a:t>
            </a:r>
            <a:r>
              <a:rPr lang="en-US" sz="3000" b="1" i="1" dirty="0">
                <a:latin typeface="ML-Aathira" pitchFamily="82" charset="0"/>
              </a:rPr>
              <a:t>-¨p-</a:t>
            </a:r>
            <a:r>
              <a:rPr lang="en-US" sz="3000" b="1" i="1" dirty="0" err="1">
                <a:latin typeface="ML-Aathira" pitchFamily="82" charset="0"/>
              </a:rPr>
              <a:t>Iq</a:t>
            </a:r>
            <a:r>
              <a:rPr lang="en-US" sz="3000" b="1" i="1" dirty="0">
                <a:latin typeface="ML-Aathira" pitchFamily="82" charset="0"/>
              </a:rPr>
              <a:t>-Sp-I</a:t>
            </a:r>
            <a:r>
              <a:rPr lang="en-US" sz="3000" b="1" dirty="0">
                <a:latin typeface="ML-Aathira" pitchFamily="82" charset="0"/>
              </a:rPr>
              <a:t>. (</a:t>
            </a:r>
            <a:r>
              <a:rPr lang="en-US" sz="3000" b="1" dirty="0" err="1">
                <a:latin typeface="ML-Aathira" pitchFamily="82" charset="0"/>
              </a:rPr>
              <a:t>kp</a:t>
            </a:r>
            <a:r>
              <a:rPr lang="en-US" sz="3000" b="1" dirty="0">
                <a:latin typeface="ML-Aathira" pitchFamily="82" charset="0"/>
              </a:rPr>
              <a:t>-\m-</a:t>
            </a:r>
            <a:r>
              <a:rPr lang="en-US" sz="3000" b="1" dirty="0" err="1">
                <a:latin typeface="ML-Aathira" pitchFamily="82" charset="0"/>
              </a:rPr>
              <a:t>tKm</a:t>
            </a:r>
            <a:r>
              <a:rPr lang="en-US" sz="3000" b="1" dirty="0">
                <a:latin typeface="ML-Aathira" pitchFamily="82" charset="0"/>
              </a:rPr>
              <a:t> þ {</a:t>
            </a:r>
            <a:r>
              <a:rPr lang="en-US" sz="3000" b="1" dirty="0" err="1">
                <a:latin typeface="ML-Aathira" pitchFamily="82" charset="0"/>
              </a:rPr>
              <a:t>Ko¡v</a:t>
            </a:r>
            <a:r>
              <a:rPr lang="en-US" sz="3000" b="1" dirty="0">
                <a:latin typeface="ML-Aathira" pitchFamily="82" charset="0"/>
              </a:rPr>
              <a:t>.)</a:t>
            </a: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538401"/>
            <a:ext cx="89154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k¦oÀ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¯-\-§Ä: </a:t>
            </a:r>
          </a:p>
          <a:p>
            <a:endParaRPr lang="en-US" sz="3000" dirty="0">
              <a:latin typeface="ML-Aathira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-Â P\-¯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PohnX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kml</a:t>
            </a:r>
            <a:r>
              <a:rPr lang="en-US" sz="3000" dirty="0">
                <a:latin typeface="ML-Aathira" pitchFamily="82" charset="0"/>
              </a:rPr>
              <a:t>-N-cy-§-</a:t>
            </a:r>
            <a:r>
              <a:rPr lang="en-US" sz="3000" dirty="0" err="1">
                <a:latin typeface="ML-Aathira" pitchFamily="82" charset="0"/>
              </a:rPr>
              <a:t>fnÂ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cq</a:t>
            </a:r>
            <a:r>
              <a:rPr lang="en-US" sz="3000" dirty="0">
                <a:latin typeface="ML-Aathira" pitchFamily="82" charset="0"/>
              </a:rPr>
              <a:t>]w 	</a:t>
            </a:r>
            <a:r>
              <a:rPr lang="en-US" sz="3000" dirty="0" err="1">
                <a:latin typeface="ML-Aathira" pitchFamily="82" charset="0"/>
              </a:rPr>
              <a:t>sIm</a:t>
            </a:r>
            <a:r>
              <a:rPr lang="en-US" sz="3000" dirty="0">
                <a:latin typeface="ML-Aathira" pitchFamily="82" charset="0"/>
              </a:rPr>
              <a:t>­ {]</a:t>
            </a:r>
            <a:r>
              <a:rPr lang="en-US" sz="3000" dirty="0" err="1">
                <a:latin typeface="ML-Aathira" pitchFamily="82" charset="0"/>
              </a:rPr>
              <a:t>mÀ</a:t>
            </a:r>
            <a:r>
              <a:rPr lang="en-US" sz="3000" dirty="0">
                <a:latin typeface="ML-Aathira" pitchFamily="82" charset="0"/>
              </a:rPr>
              <a:t>°-\m-</a:t>
            </a:r>
            <a:r>
              <a:rPr lang="en-US" sz="3000" dirty="0" err="1">
                <a:latin typeface="ML-Aathira" pitchFamily="82" charset="0"/>
              </a:rPr>
              <a:t>Ko</a:t>
            </a:r>
            <a:r>
              <a:rPr lang="en-US" sz="3000" dirty="0">
                <a:latin typeface="ML-Aathira" pitchFamily="82" charset="0"/>
              </a:rPr>
              <a:t>-X-§Ä.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>
                <a:latin typeface="ML-Aathira" pitchFamily="82" charset="0"/>
              </a:rPr>
              <a:t>  	</a:t>
            </a:r>
            <a:r>
              <a:rPr lang="en-US" sz="3000" dirty="0" err="1">
                <a:latin typeface="ML-Aathira" pitchFamily="82" charset="0"/>
              </a:rPr>
              <a:t>ZmhoZv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cmPm-hmWv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k¦oÀ</a:t>
            </a:r>
            <a:r>
              <a:rPr lang="en-US" sz="3000" dirty="0">
                <a:latin typeface="ML-Aathira" pitchFamily="82" charset="0"/>
              </a:rPr>
              <a:t>¯-\-§-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Icp</a:t>
            </a:r>
            <a:r>
              <a:rPr lang="en-US" sz="3000" dirty="0">
                <a:latin typeface="ML-Aathira" pitchFamily="82" charset="0"/>
              </a:rPr>
              <a:t>-X-s¸-	Sp-¶p. 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>
                <a:latin typeface="ML-Aathira" pitchFamily="82" charset="0"/>
              </a:rPr>
              <a:t> 	150 </a:t>
            </a:r>
            <a:r>
              <a:rPr lang="en-US" sz="3000" dirty="0" err="1">
                <a:latin typeface="ML-Aathira" pitchFamily="82" charset="0"/>
              </a:rPr>
              <a:t>k¦oÀ</a:t>
            </a:r>
            <a:r>
              <a:rPr lang="en-US" sz="3000" dirty="0">
                <a:latin typeface="ML-Aathira" pitchFamily="82" charset="0"/>
              </a:rPr>
              <a:t>¯-\-§Ä.</a:t>
            </a:r>
          </a:p>
          <a:p>
            <a:endParaRPr lang="en-US" sz="3000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DÅ-S-¡-¯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ASn-Øm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-\-¯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3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-¨n-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-¡p-¶p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3000" i="1" dirty="0">
                <a:latin typeface="ML-Aathira" pitchFamily="82" charset="0"/>
              </a:rPr>
              <a:t>	</a:t>
            </a:r>
            <a:r>
              <a:rPr lang="en-US" sz="3000" b="1" dirty="0">
                <a:latin typeface="ML-Aathira" pitchFamily="82" charset="0"/>
              </a:rPr>
              <a:t>1.	</a:t>
            </a:r>
            <a:r>
              <a:rPr lang="en-US" sz="3000" b="1" dirty="0" err="1">
                <a:latin typeface="ML-Aathira" pitchFamily="82" charset="0"/>
              </a:rPr>
              <a:t>kvXpXn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-X-§Ä, </a:t>
            </a:r>
          </a:p>
          <a:p>
            <a:r>
              <a:rPr lang="en-US" sz="3000" b="1" dirty="0">
                <a:latin typeface="ML-Aathira" pitchFamily="82" charset="0"/>
              </a:rPr>
              <a:t>	2.	</a:t>
            </a:r>
            <a:r>
              <a:rPr lang="en-US" sz="3000" b="1" dirty="0" err="1">
                <a:latin typeface="ML-Aathira" pitchFamily="82" charset="0"/>
              </a:rPr>
              <a:t>hnem</a:t>
            </a:r>
            <a:r>
              <a:rPr lang="en-US" sz="3000" b="1" dirty="0">
                <a:latin typeface="ML-Aathira" pitchFamily="82" charset="0"/>
              </a:rPr>
              <a:t>-]-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-X-§Ä, </a:t>
            </a:r>
          </a:p>
          <a:p>
            <a:r>
              <a:rPr lang="en-US" sz="3000" b="1" dirty="0">
                <a:latin typeface="ML-Aathira" pitchFamily="82" charset="0"/>
              </a:rPr>
              <a:t>	3.	</a:t>
            </a:r>
            <a:r>
              <a:rPr lang="en-US" sz="3000" b="1" dirty="0" err="1">
                <a:latin typeface="ML-Aathira" pitchFamily="82" charset="0"/>
              </a:rPr>
              <a:t>IrX</a:t>
            </a:r>
            <a:r>
              <a:rPr lang="en-US" sz="3000" b="1" dirty="0">
                <a:latin typeface="ML-Aathira" pitchFamily="82" charset="0"/>
              </a:rPr>
              <a:t>-Ú-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Ko</a:t>
            </a:r>
            <a:r>
              <a:rPr lang="en-US" sz="3000" b="1" dirty="0">
                <a:latin typeface="ML-Aathira" pitchFamily="82" charset="0"/>
              </a:rPr>
              <a:t>-X-§Ä.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_en-IÄ:</a:t>
            </a:r>
          </a:p>
          <a:p>
            <a:pPr algn="just">
              <a:buNone/>
            </a:pPr>
            <a:r>
              <a:rPr lang="en-US" sz="3000" b="1" dirty="0">
                <a:latin typeface="ML-Aathira" pitchFamily="82" charset="0"/>
              </a:rPr>
              <a:t>   	</a:t>
            </a:r>
            <a:r>
              <a:rPr lang="en-US" sz="3000" b="1" dirty="0" err="1">
                <a:latin typeface="ML-Aathira" pitchFamily="82" charset="0"/>
              </a:rPr>
              <a:t>BZna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Imew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apXÂ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-¯n\p _en </a:t>
            </a:r>
            <a:r>
              <a:rPr lang="en-US" sz="3000" b="1" dirty="0" err="1">
                <a:latin typeface="ML-Aathira" pitchFamily="82" charset="0"/>
              </a:rPr>
              <a:t>AÀ¸n</a:t>
            </a:r>
            <a:r>
              <a:rPr lang="en-US" sz="3000" b="1" dirty="0">
                <a:latin typeface="ML-Aathira" pitchFamily="82" charset="0"/>
              </a:rPr>
              <a:t>-¨n-cp-¶p.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-¯n\v </a:t>
            </a:r>
            <a:r>
              <a:rPr lang="en-US" sz="3000" b="1" dirty="0" err="1">
                <a:latin typeface="ML-Aathira" pitchFamily="82" charset="0"/>
              </a:rPr>
              <a:t>Bcm</a:t>
            </a:r>
            <a:r>
              <a:rPr lang="en-US" sz="3000" b="1" dirty="0">
                <a:latin typeface="ML-Aathira" pitchFamily="82" charset="0"/>
              </a:rPr>
              <a:t>-[-\</a:t>
            </a:r>
            <a:r>
              <a:rPr lang="en-US" sz="3000" b="1" dirty="0" err="1">
                <a:latin typeface="ML-Aathira" pitchFamily="82" charset="0"/>
              </a:rPr>
              <a:t>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kvXpXnbpw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AÀ¸n</a:t>
            </a:r>
            <a:r>
              <a:rPr lang="en-US" sz="3000" b="1" dirty="0">
                <a:latin typeface="ML-Aathira" pitchFamily="82" charset="0"/>
              </a:rPr>
              <a:t>-¡p-¶-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-\pw, </a:t>
            </a:r>
            <a:r>
              <a:rPr lang="en-US" sz="3000" b="1" dirty="0" err="1">
                <a:latin typeface="ML-Aathira" pitchFamily="82" charset="0"/>
              </a:rPr>
              <a:t>sXäp-IÄ¡p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-lm-c-am-</a:t>
            </a:r>
            <a:r>
              <a:rPr lang="en-US" sz="3000" b="1" dirty="0" err="1">
                <a:latin typeface="ML-Aathira" pitchFamily="82" charset="0"/>
              </a:rPr>
              <a:t>bn</a:t>
            </a:r>
            <a:r>
              <a:rPr lang="en-US" sz="3000" b="1" dirty="0">
                <a:latin typeface="ML-Aathira" pitchFamily="82" charset="0"/>
              </a:rPr>
              <a:t>-«p-</a:t>
            </a:r>
            <a:r>
              <a:rPr lang="en-US" sz="3000" b="1" dirty="0" err="1">
                <a:latin typeface="ML-Aathira" pitchFamily="82" charset="0"/>
              </a:rPr>
              <a:t>amWp</a:t>
            </a:r>
            <a:r>
              <a:rPr lang="en-US" sz="3000" b="1" dirty="0">
                <a:latin typeface="ML-Aathira" pitchFamily="82" charset="0"/>
              </a:rPr>
              <a:t> _en-I-</a:t>
            </a:r>
            <a:r>
              <a:rPr lang="en-US" sz="3000" b="1" dirty="0" err="1">
                <a:latin typeface="ML-Aathira" pitchFamily="82" charset="0"/>
              </a:rPr>
              <a:t>fÀ¸n</a:t>
            </a:r>
            <a:r>
              <a:rPr lang="en-US" sz="3000" b="1" dirty="0">
                <a:latin typeface="ML-Aathira" pitchFamily="82" charset="0"/>
              </a:rPr>
              <a:t>-¨n-cp-¶-Xv. </a:t>
            </a:r>
          </a:p>
          <a:p>
            <a:pPr>
              <a:buNone/>
            </a:pP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hnhn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[ _en-IÄ: </a:t>
            </a:r>
          </a:p>
          <a:p>
            <a:pPr>
              <a:buNone/>
            </a:pPr>
            <a:r>
              <a:rPr lang="en-US" sz="3000" b="1" i="1" dirty="0">
                <a:latin typeface="ML-Aathira" pitchFamily="82" charset="0"/>
              </a:rPr>
              <a:t>                     </a:t>
            </a:r>
            <a:r>
              <a:rPr lang="en-US" sz="3000" b="1" dirty="0">
                <a:latin typeface="ML-Aathira" pitchFamily="82" charset="0"/>
              </a:rPr>
              <a:t>1.  </a:t>
            </a:r>
            <a:r>
              <a:rPr lang="en-US" sz="3000" b="1" dirty="0" err="1">
                <a:latin typeface="ML-Aathira" pitchFamily="82" charset="0"/>
              </a:rPr>
              <a:t>kam</a:t>
            </a:r>
            <a:r>
              <a:rPr lang="en-US" sz="3000" b="1" dirty="0">
                <a:latin typeface="ML-Aathira" pitchFamily="82" charset="0"/>
              </a:rPr>
              <a:t>-[m\ _en, </a:t>
            </a:r>
          </a:p>
          <a:p>
            <a:pPr>
              <a:buNone/>
            </a:pPr>
            <a:r>
              <a:rPr lang="en-US" sz="3000" b="1" dirty="0">
                <a:latin typeface="ML-Aathira" pitchFamily="82" charset="0"/>
              </a:rPr>
              <a:t>                     2.  ]m]-]-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-lm-c_-en, </a:t>
            </a:r>
          </a:p>
          <a:p>
            <a:pPr>
              <a:buNone/>
            </a:pPr>
            <a:r>
              <a:rPr lang="en-US" sz="3000" b="1" dirty="0">
                <a:latin typeface="ML-Aathira" pitchFamily="82" charset="0"/>
              </a:rPr>
              <a:t>                     3.  {]</a:t>
            </a:r>
            <a:r>
              <a:rPr lang="en-US" sz="3000" b="1" dirty="0" err="1">
                <a:latin typeface="ML-Aathira" pitchFamily="82" charset="0"/>
              </a:rPr>
              <a:t>mbm-Ýn</a:t>
            </a:r>
            <a:r>
              <a:rPr lang="en-US" sz="3000" b="1" dirty="0">
                <a:latin typeface="ML-Aathira" pitchFamily="82" charset="0"/>
              </a:rPr>
              <a:t>-¯-_-en.</a:t>
            </a:r>
          </a:p>
          <a:p>
            <a:pPr algn="ctr">
              <a:buNone/>
            </a:pP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F´p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-a-t\m-`m-h-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t¯msS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_en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AÀ¸n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-¡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F¶-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emWp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_en-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al-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Xzw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33601"/>
            <a:ext cx="838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km_-¯m-N-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cWw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km_¯v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þ 	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Ko¡v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Zw</a:t>
            </a:r>
            <a:r>
              <a:rPr lang="en-US" sz="3000" dirty="0">
                <a:latin typeface="ML-Aathira" pitchFamily="82" charset="0"/>
              </a:rPr>
              <a:t> þ  </a:t>
            </a:r>
            <a:r>
              <a:rPr lang="en-US" sz="3000" i="1" dirty="0" err="1">
                <a:latin typeface="ML-Aathira" pitchFamily="82" charset="0"/>
              </a:rPr>
              <a:t>hn</a:t>
            </a:r>
            <a:r>
              <a:rPr lang="en-US" sz="3000" i="1" dirty="0">
                <a:latin typeface="ML-Aathira" pitchFamily="82" charset="0"/>
              </a:rPr>
              <a:t>{</a:t>
            </a:r>
            <a:r>
              <a:rPr lang="en-US" sz="3000" i="1" dirty="0" err="1">
                <a:latin typeface="ML-Aathira" pitchFamily="82" charset="0"/>
              </a:rPr>
              <a:t>i</a:t>
            </a:r>
            <a:r>
              <a:rPr lang="en-US" sz="3000" i="1" dirty="0">
                <a:latin typeface="ML-Aathira" pitchFamily="82" charset="0"/>
              </a:rPr>
              <a:t>-an-¡p-I, </a:t>
            </a:r>
            <a:r>
              <a:rPr lang="en-US" sz="3000" i="1" dirty="0" err="1">
                <a:latin typeface="ML-Aathira" pitchFamily="82" charset="0"/>
              </a:rPr>
              <a:t>hncm</a:t>
            </a:r>
            <a:r>
              <a:rPr lang="en-US" sz="3000" i="1" dirty="0">
                <a:latin typeface="ML-Aathira" pitchFamily="82" charset="0"/>
              </a:rPr>
              <a:t>-a-an-</a:t>
            </a:r>
            <a:r>
              <a:rPr lang="en-US" sz="3000" i="1" dirty="0" err="1">
                <a:latin typeface="ML-Aathira" pitchFamily="82" charset="0"/>
              </a:rPr>
              <a:t>SpI</a:t>
            </a:r>
            <a:r>
              <a:rPr lang="en-US" sz="3000" i="1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ssZh-ip</a:t>
            </a:r>
            <a:r>
              <a:rPr lang="en-US" sz="3000" dirty="0">
                <a:latin typeface="ML-Aathira" pitchFamily="82" charset="0"/>
              </a:rPr>
              <a:t>-{</a:t>
            </a:r>
            <a:r>
              <a:rPr lang="en-US" sz="3000" dirty="0" err="1">
                <a:latin typeface="ML-Aathira" pitchFamily="82" charset="0"/>
              </a:rPr>
              <a:t>iq</a:t>
            </a:r>
            <a:r>
              <a:rPr lang="en-US" sz="3000" dirty="0">
                <a:latin typeface="ML-Aathira" pitchFamily="82" charset="0"/>
              </a:rPr>
              <a:t>-		</a:t>
            </a:r>
            <a:r>
              <a:rPr lang="en-US" sz="3000" dirty="0" err="1">
                <a:latin typeface="ML-Aathira" pitchFamily="82" charset="0"/>
              </a:rPr>
              <a:t>jbv¡p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amän</a:t>
            </a:r>
            <a:r>
              <a:rPr lang="en-US" sz="3000" dirty="0">
                <a:latin typeface="ML-Aathira" pitchFamily="82" charset="0"/>
              </a:rPr>
              <a:t>-h-¨n-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-¡p¶ Zn\w.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Ggmw</a:t>
            </a:r>
            <a:r>
              <a:rPr lang="en-US" sz="3000" dirty="0">
                <a:latin typeface="ML-Aathira" pitchFamily="82" charset="0"/>
              </a:rPr>
              <a:t> 		</a:t>
            </a:r>
            <a:r>
              <a:rPr lang="en-US" sz="3000" dirty="0" err="1">
                <a:latin typeface="ML-Aathira" pitchFamily="82" charset="0"/>
              </a:rPr>
              <a:t>Znh</a:t>
            </a:r>
            <a:r>
              <a:rPr lang="en-US" sz="3000" dirty="0">
                <a:latin typeface="ML-Aathira" pitchFamily="82" charset="0"/>
              </a:rPr>
              <a:t>-k-¯</a:t>
            </a:r>
            <a:r>
              <a:rPr lang="en-US" sz="3000" dirty="0" err="1">
                <a:latin typeface="ML-Aathira" pitchFamily="82" charset="0"/>
              </a:rPr>
              <a:t>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i</a:t>
            </a:r>
            <a:r>
              <a:rPr lang="en-US" sz="3000" dirty="0">
                <a:latin typeface="ML-Aathira" pitchFamily="82" charset="0"/>
              </a:rPr>
              <a:t>-as¯ A\p-</a:t>
            </a:r>
            <a:r>
              <a:rPr lang="en-US" sz="3000" dirty="0" err="1">
                <a:latin typeface="ML-Aathira" pitchFamily="82" charset="0"/>
              </a:rPr>
              <a:t>kva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-¸n-¡p-¶p.</a:t>
            </a:r>
          </a:p>
          <a:p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Pq_nen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BN-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cWw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	C{km-</a:t>
            </a:r>
            <a:r>
              <a:rPr lang="en-US" sz="3000" dirty="0" err="1">
                <a:latin typeface="ML-Aathira" pitchFamily="82" charset="0"/>
              </a:rPr>
              <a:t>tbÂ¡m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kaqlnIPohn</a:t>
            </a:r>
            <a:r>
              <a:rPr lang="en-US" sz="3000" dirty="0">
                <a:latin typeface="ML-Aathira" pitchFamily="82" charset="0"/>
              </a:rPr>
              <a:t>-X-¯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Pp_n-en¡v</a:t>
            </a:r>
            <a:r>
              <a:rPr lang="en-US" sz="3000" dirty="0">
                <a:latin typeface="ML-Aathira" pitchFamily="82" charset="0"/>
              </a:rPr>
              <a:t>  	{]m[m-\y-</a:t>
            </a:r>
            <a:r>
              <a:rPr lang="en-US" sz="3000" dirty="0" err="1">
                <a:latin typeface="ML-Aathira" pitchFamily="82" charset="0"/>
              </a:rPr>
              <a:t>ap</a:t>
            </a:r>
            <a:r>
              <a:rPr lang="en-US" sz="3000" dirty="0">
                <a:latin typeface="ML-Aathira" pitchFamily="82" charset="0"/>
              </a:rPr>
              <a:t>-­v.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	6 </a:t>
            </a:r>
            <a:r>
              <a:rPr lang="en-US" sz="3000" dirty="0" err="1">
                <a:latin typeface="ML-Aathira" pitchFamily="82" charset="0"/>
              </a:rPr>
              <a:t>hÀjs</a:t>
            </a:r>
            <a:r>
              <a:rPr lang="en-US" sz="3000" dirty="0">
                <a:latin typeface="ML-Aathira" pitchFamily="82" charset="0"/>
              </a:rPr>
              <a:t>¯ A[</a:t>
            </a:r>
            <a:r>
              <a:rPr lang="en-US" sz="3000" dirty="0" err="1">
                <a:latin typeface="ML-Aathira" pitchFamily="82" charset="0"/>
              </a:rPr>
              <a:t>zm</a:t>
            </a:r>
            <a:r>
              <a:rPr lang="en-US" sz="3000" dirty="0">
                <a:latin typeface="ML-Aathira" pitchFamily="82" charset="0"/>
              </a:rPr>
              <a:t>-\-¯n\p </a:t>
            </a:r>
            <a:r>
              <a:rPr lang="en-US" sz="3000" dirty="0" err="1">
                <a:latin typeface="ML-Aathira" pitchFamily="82" charset="0"/>
              </a:rPr>
              <a:t>tijw</a:t>
            </a:r>
            <a:r>
              <a:rPr lang="en-US" sz="3000" dirty="0">
                <a:latin typeface="ML-Aathira" pitchFamily="82" charset="0"/>
              </a:rPr>
              <a:t> 7þmw </a:t>
            </a:r>
            <a:r>
              <a:rPr lang="en-US" sz="3000" dirty="0" err="1">
                <a:latin typeface="ML-Aathira" pitchFamily="82" charset="0"/>
              </a:rPr>
              <a:t>hÀjw</a:t>
            </a:r>
            <a:r>
              <a:rPr lang="en-US" sz="3000" dirty="0">
                <a:latin typeface="ML-Aathira" pitchFamily="82" charset="0"/>
              </a:rPr>
              <a:t> km_-¯v 	</a:t>
            </a:r>
            <a:r>
              <a:rPr lang="en-US" sz="3000" dirty="0" err="1">
                <a:latin typeface="ML-Aathira" pitchFamily="82" charset="0"/>
              </a:rPr>
              <a:t>hÀjambn</a:t>
            </a:r>
            <a:r>
              <a:rPr lang="en-US" sz="3000" dirty="0">
                <a:latin typeface="ML-Aathira" pitchFamily="82" charset="0"/>
              </a:rPr>
              <a:t>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-¡p-¶p.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	7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km_¯v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hÀj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-§Ä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Ign</a:t>
            </a:r>
            <a:r>
              <a:rPr lang="en-US" sz="3000" dirty="0">
                <a:latin typeface="ML-Aathira" pitchFamily="82" charset="0"/>
              </a:rPr>
              <a:t>-ªp-h-cp¶ </a:t>
            </a:r>
            <a:r>
              <a:rPr lang="en-US" sz="3000" dirty="0" err="1">
                <a:latin typeface="ML-Aathira" pitchFamily="82" charset="0"/>
              </a:rPr>
              <a:t>hÀjw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i="1" dirty="0" err="1">
                <a:solidFill>
                  <a:srgbClr val="FF0000"/>
                </a:solidFill>
                <a:latin typeface="ML-Aathira" pitchFamily="82" charset="0"/>
              </a:rPr>
              <a:t>Pq_nen</a:t>
            </a:r>
            <a:r>
              <a:rPr lang="en-US" sz="3000" i="1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hÀj</a:t>
            </a:r>
            <a:r>
              <a:rPr lang="en-US" sz="3000" dirty="0">
                <a:latin typeface="ML-Aathira" pitchFamily="82" charset="0"/>
              </a:rPr>
              <a:t>-	am-</a:t>
            </a:r>
            <a:r>
              <a:rPr lang="en-US" sz="3000" dirty="0" err="1">
                <a:latin typeface="ML-Aathira" pitchFamily="82" charset="0"/>
              </a:rPr>
              <a:t>Wv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k`-bnse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-e-b-§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BN-c-W-§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-P-\-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amb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k`-bpsS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-cm-[-\-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bv¡pÅ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Øew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…...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ssZhm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-e-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bw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  <a:latin typeface="ML-Aathira" pitchFamily="82" charset="0"/>
              </a:rPr>
              <a:t> </a:t>
            </a:r>
            <a:endParaRPr lang="en-US" sz="3000" dirty="0">
              <a:latin typeface="ML-Aathir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RmbdmgvN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bmWp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km_-¯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BN-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-¡p-¶-Xv.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_en-]o-T-¯n\p ap¼nÂ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-an-¨p-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Iq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-Sp-¶-h-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cmWv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bYmÀ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°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-P-\w.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k`-bpsS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-c-§-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fnepw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A\p-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jvTm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-\-§-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fnepw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]¦psImÅpt¼mÄ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Cutim-bpsS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]\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A\p-k-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-¡m³ \mw {]m]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vX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228</Words>
  <Application>Microsoft Office PowerPoint</Application>
  <PresentationFormat>On-screen Show (4:3)</PresentationFormat>
  <Paragraphs>94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203</cp:revision>
  <dcterms:created xsi:type="dcterms:W3CDTF">2012-01-18T04:19:31Z</dcterms:created>
  <dcterms:modified xsi:type="dcterms:W3CDTF">2013-10-31T04:21:04Z</dcterms:modified>
</cp:coreProperties>
</file>